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8" r:id="rId12"/>
    <p:sldId id="267" r:id="rId13"/>
  </p:sldIdLst>
  <p:sldSz cx="9144000" cy="6858000" type="screen4x3"/>
  <p:notesSz cx="6669088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395" autoAdjust="0"/>
  </p:normalViewPr>
  <p:slideViewPr>
    <p:cSldViewPr>
      <p:cViewPr varScale="1">
        <p:scale>
          <a:sx n="52" d="100"/>
          <a:sy n="52" d="100"/>
        </p:scale>
        <p:origin x="-18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4CAC3-1250-4B2D-9D0A-5521D19BE90A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5D3-60CF-4DEC-9B01-20B3319ED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713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22421-C6FE-48F1-B29C-DCFC82D3DD40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A2714-CA94-49FC-B868-C6077E8B1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4810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Bij </a:t>
            </a:r>
            <a:r>
              <a:rPr lang="nl-NL" dirty="0" err="1" smtClean="0"/>
              <a:t>eutha</a:t>
            </a:r>
            <a:r>
              <a:rPr lang="nl-NL" dirty="0" smtClean="0"/>
              <a:t>: premedicatie en inductie worden geregeld gecombineerd in 1 injectie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A2714-CA94-49FC-B868-C6077E8B1A3C}" type="slidenum">
              <a:rPr lang="nl-NL" smtClean="0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Zoals elk medicijn hebben deze middelen</a:t>
            </a:r>
            <a:r>
              <a:rPr lang="nl-NL" baseline="0" dirty="0" smtClean="0"/>
              <a:t> ook ongewenste bijwerkingen:</a:t>
            </a:r>
          </a:p>
          <a:p>
            <a:r>
              <a:rPr lang="nl-NL" baseline="0" dirty="0" smtClean="0"/>
              <a:t>Alfa-2 </a:t>
            </a:r>
            <a:r>
              <a:rPr lang="nl-NL" baseline="0" dirty="0" err="1" smtClean="0"/>
              <a:t>agonisten</a:t>
            </a:r>
            <a:r>
              <a:rPr lang="nl-NL" baseline="0" dirty="0" smtClean="0"/>
              <a:t> geven een behoorlijke bloeddruk daling. Hierdoor wordt </a:t>
            </a:r>
            <a:r>
              <a:rPr lang="nl-NL" baseline="0" dirty="0" err="1" smtClean="0"/>
              <a:t>iv</a:t>
            </a:r>
            <a:r>
              <a:rPr lang="nl-NL" baseline="0" dirty="0" smtClean="0"/>
              <a:t> prikken voor de eigenlijke </a:t>
            </a:r>
            <a:r>
              <a:rPr lang="nl-NL" baseline="0" dirty="0" err="1" smtClean="0"/>
              <a:t>eutha</a:t>
            </a:r>
            <a:r>
              <a:rPr lang="nl-NL" baseline="0" dirty="0" smtClean="0"/>
              <a:t> erg lastig</a:t>
            </a:r>
          </a:p>
          <a:p>
            <a:r>
              <a:rPr lang="nl-NL" baseline="0" dirty="0" err="1" smtClean="0"/>
              <a:t>Neuroleptica</a:t>
            </a:r>
            <a:r>
              <a:rPr lang="nl-NL" baseline="0" dirty="0" smtClean="0"/>
              <a:t> kunnen een epileptische aanval opwekken, erg onplezierig voor de eigenaar. Deze middelen dus ook NIET gebruiken voor de euthanasie van epilepsie </a:t>
            </a:r>
            <a:r>
              <a:rPr lang="nl-NL" baseline="0" dirty="0" err="1" smtClean="0"/>
              <a:t>patienten</a:t>
            </a:r>
            <a:r>
              <a:rPr lang="nl-NL" baseline="0" dirty="0" smtClean="0"/>
              <a:t>!</a:t>
            </a:r>
          </a:p>
          <a:p>
            <a:r>
              <a:rPr lang="nl-NL" baseline="0" dirty="0" err="1" smtClean="0"/>
              <a:t>Dissociativa</a:t>
            </a:r>
            <a:r>
              <a:rPr lang="nl-NL" baseline="0" dirty="0" smtClean="0"/>
              <a:t> geven hetzelfde effect als onthoofding: kunnen dieren volledig op trippen met “huilen als de wolf”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A2714-CA94-49FC-B868-C6077E8B1A3C}" type="slidenum">
              <a:rPr lang="nl-NL" smtClean="0"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NB </a:t>
            </a:r>
            <a:r>
              <a:rPr lang="nl-NL" dirty="0" err="1" smtClean="0"/>
              <a:t>ketamine</a:t>
            </a:r>
            <a:r>
              <a:rPr lang="nl-NL" dirty="0" smtClean="0"/>
              <a:t> kan ook epilepsie </a:t>
            </a:r>
            <a:r>
              <a:rPr lang="nl-NL" dirty="0" err="1" smtClean="0"/>
              <a:t>achtige</a:t>
            </a:r>
            <a:r>
              <a:rPr lang="nl-NL" dirty="0" smtClean="0"/>
              <a:t> krampen</a:t>
            </a:r>
            <a:r>
              <a:rPr lang="nl-NL" baseline="0" dirty="0" smtClean="0"/>
              <a:t> geven!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A2714-CA94-49FC-B868-C6077E8B1A3C}" type="slidenum">
              <a:rPr lang="nl-NL" smtClean="0"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Embutramide</a:t>
            </a:r>
            <a:r>
              <a:rPr lang="nl-NL" dirty="0" smtClean="0"/>
              <a:t> is een centraal werkend narcoticum en veroorzaakt depressie van voornamelijk het </a:t>
            </a:r>
            <a:r>
              <a:rPr lang="nl-NL" dirty="0" err="1" smtClean="0"/>
              <a:t>ademhalings</a:t>
            </a:r>
            <a:r>
              <a:rPr lang="nl-NL" dirty="0" smtClean="0"/>
              <a:t>- en </a:t>
            </a:r>
            <a:r>
              <a:rPr lang="nl-NL" dirty="0" err="1" smtClean="0"/>
              <a:t>vasomotorencentrum</a:t>
            </a:r>
            <a:r>
              <a:rPr lang="nl-NL" dirty="0" smtClean="0"/>
              <a:t>. </a:t>
            </a:r>
            <a:r>
              <a:rPr lang="nl-NL" dirty="0" err="1" smtClean="0"/>
              <a:t>Mebenzoniumiodide</a:t>
            </a:r>
            <a:r>
              <a:rPr lang="nl-NL" dirty="0" smtClean="0"/>
              <a:t> heeft een </a:t>
            </a:r>
            <a:r>
              <a:rPr lang="nl-NL" dirty="0" err="1" smtClean="0"/>
              <a:t>curariserende</a:t>
            </a:r>
            <a:r>
              <a:rPr lang="nl-NL" dirty="0" smtClean="0"/>
              <a:t> werking op de gestreepte spieren waaronder ook deze van het ademhalingsstelsel. </a:t>
            </a:r>
            <a:r>
              <a:rPr lang="nl-NL" dirty="0" err="1" smtClean="0"/>
              <a:t>Tetracaïne</a:t>
            </a:r>
            <a:r>
              <a:rPr lang="nl-NL" dirty="0" smtClean="0"/>
              <a:t> tenslotte is een lokaal </a:t>
            </a:r>
            <a:r>
              <a:rPr lang="nl-NL" dirty="0" err="1" smtClean="0"/>
              <a:t>anestheticum</a:t>
            </a:r>
            <a:r>
              <a:rPr lang="nl-NL" dirty="0" smtClean="0"/>
              <a:t> voor pijnloze injectie. </a:t>
            </a:r>
            <a:r>
              <a:rPr lang="nl-NL" dirty="0" err="1" smtClean="0"/>
              <a:t>Cardiale</a:t>
            </a:r>
            <a:r>
              <a:rPr lang="nl-NL" dirty="0" smtClean="0"/>
              <a:t> effecten zijn echter niet uit te sluiten.</a:t>
            </a:r>
          </a:p>
          <a:p>
            <a:r>
              <a:rPr lang="nl-NL" dirty="0" smtClean="0"/>
              <a:t>Het wordt aangeraden de injectie uitsluitend intraveneus toe te dienen. Het is immers niet zeker dat </a:t>
            </a:r>
            <a:r>
              <a:rPr lang="nl-NL" dirty="0" err="1" smtClean="0"/>
              <a:t>embutramide</a:t>
            </a:r>
            <a:r>
              <a:rPr lang="nl-NL" dirty="0" smtClean="0"/>
              <a:t>, dat instaat voor het bewustzijnsverlies, via een andere </a:t>
            </a:r>
            <a:r>
              <a:rPr lang="nl-NL" dirty="0" err="1" smtClean="0"/>
              <a:t>toedieningsweg</a:t>
            </a:r>
            <a:r>
              <a:rPr lang="nl-NL" dirty="0" smtClean="0"/>
              <a:t> als eerste in werking treedt. Dit laatste is nodig omdat men wil vermijden dat de </a:t>
            </a:r>
            <a:r>
              <a:rPr lang="nl-NL" dirty="0" err="1" smtClean="0"/>
              <a:t>asfyxie</a:t>
            </a:r>
            <a:r>
              <a:rPr lang="nl-NL" dirty="0" smtClean="0"/>
              <a:t> optreedt bij een bewust dier.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A2714-CA94-49FC-B868-C6077E8B1A3C}" type="slidenum">
              <a:rPr lang="nl-NL" smtClean="0"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NB zelfs na het verdwijnen van de </a:t>
            </a:r>
            <a:r>
              <a:rPr lang="nl-NL" dirty="0" err="1" smtClean="0"/>
              <a:t>cornea</a:t>
            </a:r>
            <a:r>
              <a:rPr lang="nl-NL" dirty="0" smtClean="0"/>
              <a:t> reflex kan het soms nog minuten</a:t>
            </a:r>
            <a:r>
              <a:rPr lang="nl-NL" baseline="0" dirty="0" smtClean="0"/>
              <a:t> duren voordat het hart stopt!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A2714-CA94-49FC-B868-C6077E8B1A3C}" type="slidenum">
              <a:rPr lang="nl-NL" smtClean="0"/>
              <a:t>11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8023-5199-4123-BD22-F1F3D5FDF537}" type="datetime1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EE71-F331-423A-BED3-F43535D0256E}" type="datetime1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0D4E-3C90-41D8-8559-EAC4298DB9EA}" type="datetime1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179C-24BC-4CE5-BBAD-6A131365E047}" type="datetime1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31F0-E068-4CD1-A056-AA95503CB505}" type="datetime1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96B6-40F0-475C-A11D-00E789FF858A}" type="datetime1">
              <a:rPr lang="nl-NL" smtClean="0"/>
              <a:t>10-9-2013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F6E5-E522-4B64-B634-2BD9D42F5C27}" type="datetime1">
              <a:rPr lang="nl-NL" smtClean="0"/>
              <a:t>10-9-2013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8B7-3D4C-41C3-8734-68F157225FF2}" type="datetime1">
              <a:rPr lang="nl-NL" smtClean="0"/>
              <a:t>10-9-2013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72BA-8A0E-4BA3-8DE2-5A0BB0E0E933}" type="datetime1">
              <a:rPr lang="nl-NL" smtClean="0"/>
              <a:t>10-9-2013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3CB0-B538-4680-8C01-92DBDD689976}" type="datetime1">
              <a:rPr lang="nl-NL" smtClean="0"/>
              <a:t>10-9-2013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F566-D807-4729-8EA6-9497B7102A05}" type="datetime1">
              <a:rPr lang="nl-NL" smtClean="0"/>
              <a:t>10-9-2013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F6A33-8ACB-4AAE-90E5-E4F913E1169C}" type="datetime1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FEFC0-3C41-410B-B8EA-14B3819403C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GMsAYgoL3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NFhcFZ9YhTo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Euthanasie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Technisch (</a:t>
            </a:r>
            <a:r>
              <a:rPr lang="nl-NL" dirty="0" err="1" smtClean="0"/>
              <a:t>anaesthesiologie</a:t>
            </a:r>
            <a:r>
              <a:rPr lang="nl-NL" dirty="0" smtClean="0"/>
              <a:t>)</a:t>
            </a:r>
          </a:p>
          <a:p>
            <a:r>
              <a:rPr lang="nl-NL" dirty="0" smtClean="0"/>
              <a:t>Emotioneel (uitvoer receptie)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1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T61</a:t>
            </a:r>
            <a:endParaRPr lang="nl-NL" dirty="0"/>
          </a:p>
        </p:txBody>
      </p:sp>
      <p:pic>
        <p:nvPicPr>
          <p:cNvPr id="5" name="Tijdelijke aanduiding voor inhoud 4" descr="t61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928687" y="2315369"/>
            <a:ext cx="3095625" cy="3095625"/>
          </a:xfrm>
        </p:spPr>
      </p:pic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err="1" smtClean="0"/>
              <a:t>Embutramide</a:t>
            </a:r>
            <a:r>
              <a:rPr lang="nl-NL" dirty="0" smtClean="0"/>
              <a:t> = narcoticum</a:t>
            </a:r>
          </a:p>
          <a:p>
            <a:r>
              <a:rPr lang="nl-NL" dirty="0" err="1" smtClean="0"/>
              <a:t>Mebenzoniumiodide</a:t>
            </a:r>
            <a:r>
              <a:rPr lang="nl-NL" dirty="0" smtClean="0"/>
              <a:t> = </a:t>
            </a:r>
            <a:r>
              <a:rPr lang="nl-NL" dirty="0" err="1" smtClean="0"/>
              <a:t>curare-achtig</a:t>
            </a:r>
            <a:r>
              <a:rPr lang="nl-NL" dirty="0" smtClean="0"/>
              <a:t> (spier verlammend)</a:t>
            </a:r>
          </a:p>
          <a:p>
            <a:r>
              <a:rPr lang="nl-NL" dirty="0" err="1" smtClean="0"/>
              <a:t>Tetracaine</a:t>
            </a:r>
            <a:r>
              <a:rPr lang="nl-NL" dirty="0" smtClean="0"/>
              <a:t> = lokaal </a:t>
            </a:r>
            <a:r>
              <a:rPr lang="nl-NL" dirty="0" err="1" smtClean="0"/>
              <a:t>anestheticum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10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Dood?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1. ademhaling stopt</a:t>
            </a:r>
          </a:p>
          <a:p>
            <a:r>
              <a:rPr lang="nl-NL" dirty="0" smtClean="0"/>
              <a:t>2. </a:t>
            </a:r>
            <a:r>
              <a:rPr lang="nl-NL" dirty="0" err="1" smtClean="0"/>
              <a:t>cornea</a:t>
            </a:r>
            <a:r>
              <a:rPr lang="nl-NL" dirty="0" smtClean="0"/>
              <a:t> reflex verdwijnt</a:t>
            </a:r>
          </a:p>
          <a:p>
            <a:r>
              <a:rPr lang="nl-NL" dirty="0" smtClean="0"/>
              <a:t>3. hart stopt (auscultatie)</a:t>
            </a:r>
          </a:p>
          <a:p>
            <a:endParaRPr lang="nl-NL" dirty="0"/>
          </a:p>
          <a:p>
            <a:r>
              <a:rPr lang="nl-NL" dirty="0" smtClean="0"/>
              <a:t>Tijdsverloop: ZEER wisselend</a:t>
            </a:r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11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Waarschuwingen aan eigenaar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Braken</a:t>
            </a:r>
          </a:p>
          <a:p>
            <a:r>
              <a:rPr lang="nl-NL" dirty="0" smtClean="0"/>
              <a:t>Epilepsie/ krampen</a:t>
            </a:r>
          </a:p>
          <a:p>
            <a:r>
              <a:rPr lang="nl-NL" dirty="0" err="1" smtClean="0"/>
              <a:t>Iv</a:t>
            </a:r>
            <a:r>
              <a:rPr lang="nl-NL" dirty="0" smtClean="0"/>
              <a:t> soms lastig          i.c. injectie</a:t>
            </a:r>
          </a:p>
          <a:p>
            <a:r>
              <a:rPr lang="nl-NL" dirty="0" smtClean="0"/>
              <a:t>Ogen blijven open</a:t>
            </a:r>
          </a:p>
          <a:p>
            <a:r>
              <a:rPr lang="nl-NL" dirty="0" smtClean="0"/>
              <a:t>Ontlasting/ urine lopen</a:t>
            </a:r>
          </a:p>
          <a:p>
            <a:r>
              <a:rPr lang="nl-NL" dirty="0" smtClean="0"/>
              <a:t>Diepe </a:t>
            </a:r>
            <a:r>
              <a:rPr lang="nl-NL" dirty="0" smtClean="0"/>
              <a:t>zucht</a:t>
            </a:r>
            <a:endParaRPr lang="nl-NL" dirty="0" smtClean="0"/>
          </a:p>
          <a:p>
            <a:r>
              <a:rPr lang="nl-NL" dirty="0" err="1" smtClean="0"/>
              <a:t>Krampjes</a:t>
            </a:r>
            <a:r>
              <a:rPr lang="nl-NL" dirty="0" smtClean="0"/>
              <a:t> postmortaal</a:t>
            </a:r>
            <a:endParaRPr lang="nl-NL" dirty="0"/>
          </a:p>
        </p:txBody>
      </p:sp>
      <p:sp>
        <p:nvSpPr>
          <p:cNvPr id="9" name="PIJL-RECHTS 8"/>
          <p:cNvSpPr/>
          <p:nvPr/>
        </p:nvSpPr>
        <p:spPr>
          <a:xfrm>
            <a:off x="3203848" y="3140968"/>
            <a:ext cx="72008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12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Euthanasie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dirty="0" smtClean="0"/>
              <a:t>Wie wel eens meegemaakt bij een dier?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In welke rol? (eigenaar, paraveterinair, anders)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Welke diersoort?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Reden?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Verloop?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2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Euthanasie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Ecc</a:t>
            </a:r>
            <a:r>
              <a:rPr lang="nl-NL" dirty="0" smtClean="0"/>
              <a:t> filmpje: </a:t>
            </a:r>
          </a:p>
          <a:p>
            <a:r>
              <a:rPr lang="nl-NL" dirty="0" smtClean="0"/>
              <a:t>I.h.a. eerst zware </a:t>
            </a:r>
            <a:r>
              <a:rPr lang="nl-NL" dirty="0" err="1" smtClean="0"/>
              <a:t>sedatie</a:t>
            </a:r>
            <a:endParaRPr lang="nl-NL" dirty="0" smtClean="0"/>
          </a:p>
          <a:p>
            <a:r>
              <a:rPr lang="nl-NL" dirty="0" smtClean="0"/>
              <a:t>Vervolgens echte euthanasie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3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Euthanasie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Algehele anesthesie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Premedicatie</a:t>
            </a:r>
          </a:p>
          <a:p>
            <a:r>
              <a:rPr lang="nl-NL" dirty="0" smtClean="0"/>
              <a:t>Inductie</a:t>
            </a:r>
          </a:p>
          <a:p>
            <a:r>
              <a:rPr lang="nl-NL" dirty="0" smtClean="0"/>
              <a:t>Onderhoud</a:t>
            </a:r>
          </a:p>
          <a:p>
            <a:r>
              <a:rPr lang="nl-NL" dirty="0" smtClean="0"/>
              <a:t>Uitleiding</a:t>
            </a:r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Euthanasie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Premedicatie</a:t>
            </a:r>
          </a:p>
          <a:p>
            <a:r>
              <a:rPr lang="nl-NL" dirty="0" smtClean="0"/>
              <a:t>Inductie</a:t>
            </a:r>
          </a:p>
          <a:p>
            <a:r>
              <a:rPr lang="nl-NL" dirty="0" smtClean="0"/>
              <a:t>Euthanasie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4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Euthanasie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Vervelende verschijnselen?</a:t>
            </a:r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5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Euthanasie: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Premedicatie en inductie:</a:t>
            </a:r>
          </a:p>
          <a:p>
            <a:pPr lvl="1"/>
            <a:r>
              <a:rPr lang="nl-NL" dirty="0" smtClean="0"/>
              <a:t>Sedativa:</a:t>
            </a:r>
          </a:p>
          <a:p>
            <a:pPr lvl="2"/>
            <a:r>
              <a:rPr lang="nl-NL" dirty="0" smtClean="0"/>
              <a:t>Alfa-2 </a:t>
            </a:r>
            <a:r>
              <a:rPr lang="nl-NL" dirty="0" err="1" smtClean="0"/>
              <a:t>agonisten</a:t>
            </a:r>
            <a:r>
              <a:rPr lang="nl-NL" dirty="0" smtClean="0"/>
              <a:t> zoals </a:t>
            </a:r>
            <a:r>
              <a:rPr lang="nl-NL" dirty="0" err="1" smtClean="0"/>
              <a:t>sedamun</a:t>
            </a:r>
            <a:r>
              <a:rPr lang="nl-NL" dirty="0" smtClean="0"/>
              <a:t>, </a:t>
            </a:r>
            <a:r>
              <a:rPr lang="nl-NL" dirty="0" err="1" smtClean="0"/>
              <a:t>domitor</a:t>
            </a:r>
            <a:r>
              <a:rPr lang="nl-NL" dirty="0" smtClean="0"/>
              <a:t>, </a:t>
            </a:r>
            <a:r>
              <a:rPr lang="nl-NL" dirty="0" err="1" smtClean="0"/>
              <a:t>domosedan</a:t>
            </a:r>
            <a:endParaRPr lang="nl-NL" dirty="0" smtClean="0"/>
          </a:p>
          <a:p>
            <a:pPr lvl="2"/>
            <a:r>
              <a:rPr lang="nl-NL" dirty="0" err="1" smtClean="0"/>
              <a:t>Neuroleptica</a:t>
            </a:r>
            <a:r>
              <a:rPr lang="nl-NL" dirty="0" smtClean="0"/>
              <a:t> zoals </a:t>
            </a:r>
            <a:r>
              <a:rPr lang="nl-NL" dirty="0" err="1" smtClean="0"/>
              <a:t>vetranquil</a:t>
            </a:r>
            <a:endParaRPr lang="nl-NL" dirty="0" smtClean="0"/>
          </a:p>
          <a:p>
            <a:pPr lvl="1"/>
            <a:r>
              <a:rPr lang="nl-NL" dirty="0" err="1" smtClean="0"/>
              <a:t>Dissociativa</a:t>
            </a:r>
            <a:r>
              <a:rPr lang="nl-NL" dirty="0" smtClean="0"/>
              <a:t>:</a:t>
            </a:r>
          </a:p>
          <a:p>
            <a:pPr lvl="2"/>
            <a:r>
              <a:rPr lang="nl-NL" dirty="0" err="1" smtClean="0"/>
              <a:t>Ketamine</a:t>
            </a:r>
            <a:endParaRPr lang="nl-NL" dirty="0" smtClean="0"/>
          </a:p>
          <a:p>
            <a:pPr lvl="2"/>
            <a:r>
              <a:rPr lang="nl-NL" dirty="0" err="1" smtClean="0"/>
              <a:t>Tiletamide</a:t>
            </a:r>
            <a:r>
              <a:rPr lang="nl-NL" dirty="0" smtClean="0"/>
              <a:t> (in </a:t>
            </a:r>
            <a:r>
              <a:rPr lang="nl-NL" dirty="0" err="1" smtClean="0"/>
              <a:t>zoletil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6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Euthanasie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3"/>
              </a:rPr>
              <a:t>http://www.youtube.com/watch?v=bGMsAYgoL3Y</a:t>
            </a:r>
            <a:r>
              <a:rPr lang="nl-NL" dirty="0" smtClean="0"/>
              <a:t>  (</a:t>
            </a:r>
            <a:r>
              <a:rPr lang="nl-NL" dirty="0" err="1" smtClean="0"/>
              <a:t>ketamine</a:t>
            </a:r>
            <a:r>
              <a:rPr lang="nl-NL" dirty="0" smtClean="0"/>
              <a:t> </a:t>
            </a:r>
            <a:r>
              <a:rPr lang="nl-NL" dirty="0" err="1" smtClean="0"/>
              <a:t>howl</a:t>
            </a:r>
            <a:r>
              <a:rPr lang="nl-NL" dirty="0" smtClean="0"/>
              <a:t>)</a:t>
            </a:r>
          </a:p>
          <a:p>
            <a:r>
              <a:rPr lang="nl-NL" dirty="0" smtClean="0">
                <a:hlinkClick r:id="rId4"/>
              </a:rPr>
              <a:t>http://www.youtube.com/watch?v=NFhcFZ9YhTo</a:t>
            </a:r>
            <a:r>
              <a:rPr lang="nl-NL" dirty="0" smtClean="0"/>
              <a:t>   (epilepsie)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7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Euthanasie: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Euthanasie:</a:t>
            </a:r>
          </a:p>
          <a:p>
            <a:pPr lvl="1"/>
            <a:r>
              <a:rPr lang="nl-NL" dirty="0" smtClean="0"/>
              <a:t>Barbituraten (</a:t>
            </a:r>
            <a:r>
              <a:rPr lang="nl-NL" dirty="0" err="1" smtClean="0"/>
              <a:t>pentobarbital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T61</a:t>
            </a:r>
          </a:p>
          <a:p>
            <a:pPr lvl="1"/>
            <a:endParaRPr lang="nl-NL" dirty="0"/>
          </a:p>
          <a:p>
            <a:pPr lvl="1">
              <a:buNone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8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Barbituraten: </a:t>
            </a:r>
            <a:r>
              <a:rPr lang="nl-NL" smtClean="0"/>
              <a:t>pentobarbital</a:t>
            </a:r>
            <a:endParaRPr lang="nl-NL" dirty="0"/>
          </a:p>
        </p:txBody>
      </p:sp>
      <p:pic>
        <p:nvPicPr>
          <p:cNvPr id="4" name="Tijdelijke aanduiding voor inhoud 3" descr="euthasol_40_250m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340768"/>
            <a:ext cx="4038600" cy="3467928"/>
          </a:xfrm>
          <a:prstGeom prst="rect">
            <a:avLst/>
          </a:prstGeom>
        </p:spPr>
      </p:pic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Weefsel irriterend:</a:t>
            </a:r>
          </a:p>
          <a:p>
            <a:pPr lvl="1"/>
            <a:r>
              <a:rPr lang="nl-NL" dirty="0" smtClean="0"/>
              <a:t>Strikt </a:t>
            </a:r>
            <a:r>
              <a:rPr lang="nl-NL" dirty="0" err="1" smtClean="0"/>
              <a:t>iv</a:t>
            </a:r>
            <a:endParaRPr lang="nl-NL" dirty="0" smtClean="0"/>
          </a:p>
          <a:p>
            <a:pPr lvl="1"/>
            <a:r>
              <a:rPr lang="nl-NL" dirty="0" smtClean="0"/>
              <a:t>i.c.</a:t>
            </a:r>
          </a:p>
          <a:p>
            <a:r>
              <a:rPr lang="nl-NL" dirty="0" smtClean="0"/>
              <a:t>Hypnotisch (slaap)</a:t>
            </a:r>
          </a:p>
          <a:p>
            <a:r>
              <a:rPr lang="nl-NL" dirty="0" smtClean="0"/>
              <a:t>Geen </a:t>
            </a:r>
            <a:r>
              <a:rPr lang="nl-NL" dirty="0" err="1" smtClean="0"/>
              <a:t>analgesie</a:t>
            </a:r>
            <a:endParaRPr lang="nl-NL" dirty="0" smtClean="0"/>
          </a:p>
          <a:p>
            <a:r>
              <a:rPr lang="nl-NL" dirty="0" smtClean="0"/>
              <a:t>Geen spier relaxatie</a:t>
            </a:r>
            <a:endParaRPr lang="nl-NL" dirty="0"/>
          </a:p>
        </p:txBody>
      </p:sp>
      <p:pic>
        <p:nvPicPr>
          <p:cNvPr id="5" name="Afbeelding 4" descr="euthasol_100m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4437112"/>
            <a:ext cx="2696840" cy="2169197"/>
          </a:xfrm>
          <a:prstGeom prst="rect">
            <a:avLst/>
          </a:prstGeom>
        </p:spPr>
      </p:pic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EFC0-3C41-410B-B8EA-14B3819403C8}" type="slidenum">
              <a:rPr lang="nl-NL" smtClean="0"/>
              <a:t>9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2022</TotalTime>
  <Words>440</Words>
  <Application>Microsoft Office PowerPoint</Application>
  <PresentationFormat>Diavoorstelling (4:3)</PresentationFormat>
  <Paragraphs>103</Paragraphs>
  <Slides>12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Euthanasie</vt:lpstr>
      <vt:lpstr>Euthanasie</vt:lpstr>
      <vt:lpstr>Euthanasie</vt:lpstr>
      <vt:lpstr>Euthanasie</vt:lpstr>
      <vt:lpstr>Euthanasie</vt:lpstr>
      <vt:lpstr>Euthanasie:</vt:lpstr>
      <vt:lpstr>Euthanasie</vt:lpstr>
      <vt:lpstr>Euthanasie:</vt:lpstr>
      <vt:lpstr>Barbituraten: pentobarbital</vt:lpstr>
      <vt:lpstr>T61</vt:lpstr>
      <vt:lpstr>Dood?</vt:lpstr>
      <vt:lpstr>Waarschuwingen aan eigenaar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Euthanasie</dc:title>
  <dc:creator>A.Withaar</dc:creator>
  <cp:lastModifiedBy>hessel</cp:lastModifiedBy>
  <cp:revision>16</cp:revision>
  <cp:lastPrinted>2013-09-10T06:54:56Z</cp:lastPrinted>
  <dcterms:created xsi:type="dcterms:W3CDTF">2010-10-26T12:40:10Z</dcterms:created>
  <dcterms:modified xsi:type="dcterms:W3CDTF">2013-09-10T07:02:32Z</dcterms:modified>
</cp:coreProperties>
</file>